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D4C14-7695-4569-9FF8-CE61379F0D48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8CF8C-F724-45E5-AFE7-473ED6AEDE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77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7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14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1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pPr/>
              <a:t>‹N›</a:t>
            </a:fld>
            <a:r>
              <a:rPr lang="en-US" dirty="0" smtClean="0"/>
              <a:t>Poster Number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0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2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3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8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5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7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14AA5-40AD-44DF-B539-11D223AD4FA3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CB3F9-92F7-4F40-BA72-A968CC2A54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0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of Poster and Poster #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Authors and affiliations (short as this is on your poster already). Underline name of presenter.</a:t>
            </a:r>
          </a:p>
          <a:p>
            <a:r>
              <a:rPr lang="en-US" dirty="0" smtClean="0"/>
              <a:t>Why you did this work – what was the question you wished to answer and why it is important?</a:t>
            </a:r>
          </a:p>
          <a:p>
            <a:r>
              <a:rPr lang="en-US" dirty="0" smtClean="0"/>
              <a:t>Conflicts of interest if any.</a:t>
            </a:r>
          </a:p>
          <a:p>
            <a:r>
              <a:rPr lang="en-US" dirty="0" smtClean="0"/>
              <a:t>Funding sources if any.</a:t>
            </a:r>
          </a:p>
          <a:p>
            <a:r>
              <a:rPr lang="en-US" dirty="0" smtClean="0"/>
              <a:t>If needed, </a:t>
            </a:r>
            <a:r>
              <a:rPr lang="en-US" b="1" dirty="0" smtClean="0"/>
              <a:t>small</a:t>
            </a:r>
            <a:r>
              <a:rPr lang="en-US" dirty="0" smtClean="0"/>
              <a:t> pictures of Institutions, lab group, funding sources, your family.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7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Poster 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results in </a:t>
            </a:r>
            <a:r>
              <a:rPr lang="en-US" u="sng" dirty="0" smtClean="0"/>
              <a:t>text format</a:t>
            </a:r>
            <a:r>
              <a:rPr lang="en-US" dirty="0" smtClean="0"/>
              <a:t> since blots, animals, graphs, etc</a:t>
            </a:r>
            <a:r>
              <a:rPr lang="en-US" dirty="0"/>
              <a:t>.</a:t>
            </a:r>
            <a:r>
              <a:rPr lang="en-US" dirty="0" smtClean="0"/>
              <a:t> are available at your poster.</a:t>
            </a:r>
          </a:p>
          <a:p>
            <a:r>
              <a:rPr lang="en-US" dirty="0" smtClean="0"/>
              <a:t>You will save time if all the text statements appear at once and not flying in or pasting on top of prior text.</a:t>
            </a:r>
          </a:p>
          <a:p>
            <a:r>
              <a:rPr lang="en-US" dirty="0" smtClean="0"/>
              <a:t>Remember you have only this one slide for results. Any more will be removed by organizers.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55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for Poster 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why this is important and what it means to the field.</a:t>
            </a:r>
          </a:p>
          <a:p>
            <a:r>
              <a:rPr lang="en-US" dirty="0" smtClean="0"/>
              <a:t>Remember many in the audience are not experts in your area but want to understand your work in the big picture.</a:t>
            </a:r>
          </a:p>
          <a:p>
            <a:r>
              <a:rPr lang="en-US" dirty="0" smtClean="0"/>
              <a:t>Thank </a:t>
            </a:r>
            <a:r>
              <a:rPr lang="en-US" dirty="0" smtClean="0"/>
              <a:t>you </a:t>
            </a:r>
            <a:r>
              <a:rPr lang="en-US" dirty="0" smtClean="0"/>
              <a:t>if not already on slide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06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186</Words>
  <Application>Microsoft Office PowerPoint</Application>
  <PresentationFormat>Presentazione su schermo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Title of Poster and Poster #</vt:lpstr>
      <vt:lpstr>Results for Poster #</vt:lpstr>
      <vt:lpstr>Discussion for Poster #</vt:lpstr>
    </vt:vector>
  </TitlesOfParts>
  <Company>Neurology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Poster</dc:title>
  <dc:creator>dcornbl1</dc:creator>
  <cp:lastModifiedBy>Luciana Biecker</cp:lastModifiedBy>
  <cp:revision>5</cp:revision>
  <dcterms:created xsi:type="dcterms:W3CDTF">2013-07-04T10:09:00Z</dcterms:created>
  <dcterms:modified xsi:type="dcterms:W3CDTF">2017-03-17T10:18:45Z</dcterms:modified>
</cp:coreProperties>
</file>